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33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74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3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90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6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0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94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1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98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46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8265-0668-466A-AED7-FCCFE3C198B1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29F03-8EDF-470A-B742-80A6C6C510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25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Knihovna FHS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https://knihovna.fhs.cuni.cz/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39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Jednotná do všech knihoven UK</a:t>
            </a:r>
          </a:p>
          <a:p>
            <a:r>
              <a:rPr lang="cs-CZ" dirty="0" smtClean="0"/>
              <a:t>Průkaz studenta</a:t>
            </a:r>
          </a:p>
          <a:p>
            <a:pPr lvl="1"/>
            <a:r>
              <a:rPr lang="cs-CZ" dirty="0" smtClean="0"/>
              <a:t>Výdejní centra, přístupová hesla do CAS/SIS</a:t>
            </a:r>
          </a:p>
          <a:p>
            <a:r>
              <a:rPr lang="cs-CZ" dirty="0" smtClean="0"/>
              <a:t>Elektronická</a:t>
            </a:r>
          </a:p>
          <a:p>
            <a:pPr lvl="1"/>
            <a:r>
              <a:rPr lang="cs-CZ" dirty="0" smtClean="0"/>
              <a:t>Pozor na předvyplněné údaje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16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Jednotný vyhledávač UKAŽ: ukaz.cuni.cz</a:t>
            </a:r>
          </a:p>
          <a:p>
            <a:r>
              <a:rPr lang="cs-CZ" dirty="0" smtClean="0"/>
              <a:t>Tištěné dokumenty</a:t>
            </a:r>
          </a:p>
          <a:p>
            <a:r>
              <a:rPr lang="cs-CZ" dirty="0" smtClean="0"/>
              <a:t>Elektronické dokumenty – knihy, časopisy, články, kvalifikační práce, sborníky…</a:t>
            </a:r>
          </a:p>
          <a:p>
            <a:r>
              <a:rPr lang="cs-CZ" dirty="0" smtClean="0"/>
              <a:t>Databáze elektronických informačních zdrojů (EIZ) – přehled na Ezdroje.cuni.cz</a:t>
            </a:r>
          </a:p>
          <a:p>
            <a:pPr lvl="1"/>
            <a:r>
              <a:rPr lang="cs-CZ" dirty="0" smtClean="0"/>
              <a:t>Web </a:t>
            </a:r>
            <a:r>
              <a:rPr lang="cs-CZ" dirty="0" err="1" smtClean="0"/>
              <a:t>of</a:t>
            </a:r>
            <a:r>
              <a:rPr lang="cs-CZ" dirty="0" smtClean="0"/>
              <a:t> Science, </a:t>
            </a:r>
            <a:r>
              <a:rPr lang="cs-CZ" dirty="0" err="1" smtClean="0"/>
              <a:t>Scopus</a:t>
            </a:r>
            <a:r>
              <a:rPr lang="cs-CZ" dirty="0" smtClean="0"/>
              <a:t> – citační databáze</a:t>
            </a:r>
          </a:p>
          <a:p>
            <a:r>
              <a:rPr lang="cs-CZ" dirty="0" smtClean="0"/>
              <a:t>PŘIHLÁŠENÍ – CAS/SIS </a:t>
            </a:r>
          </a:p>
          <a:p>
            <a:pPr lvl="1"/>
            <a:r>
              <a:rPr lang="cs-CZ" dirty="0" smtClean="0"/>
              <a:t>Heslo je možné změnit v knihovně</a:t>
            </a:r>
          </a:p>
          <a:p>
            <a:r>
              <a:rPr lang="cs-CZ" dirty="0" smtClean="0"/>
              <a:t>Není ve fondech UK – meziknihovní výpůjčky, nákup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15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doktorské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Konzultace rešerší (Google </a:t>
            </a:r>
            <a:r>
              <a:rPr lang="cs-CZ" dirty="0" err="1" smtClean="0"/>
              <a:t>Scholar</a:t>
            </a:r>
            <a:r>
              <a:rPr lang="cs-CZ" dirty="0" smtClean="0"/>
              <a:t> nastavení, pokročilé vyhledávání)</a:t>
            </a:r>
          </a:p>
          <a:p>
            <a:r>
              <a:rPr lang="cs-CZ" dirty="0" smtClean="0"/>
              <a:t>Citace - citační manažery</a:t>
            </a:r>
          </a:p>
          <a:p>
            <a:r>
              <a:rPr lang="cs-CZ" dirty="0" smtClean="0"/>
              <a:t>Angličtina – </a:t>
            </a:r>
            <a:r>
              <a:rPr lang="cs-CZ" dirty="0" err="1" smtClean="0"/>
              <a:t>Grammarly</a:t>
            </a:r>
            <a:r>
              <a:rPr lang="cs-CZ" dirty="0" smtClean="0"/>
              <a:t>, </a:t>
            </a:r>
            <a:r>
              <a:rPr lang="cs-CZ" dirty="0" err="1" smtClean="0"/>
              <a:t>Writefull</a:t>
            </a:r>
            <a:r>
              <a:rPr lang="cs-CZ" dirty="0" smtClean="0"/>
              <a:t> (e-mail UK)</a:t>
            </a:r>
          </a:p>
          <a:p>
            <a:r>
              <a:rPr lang="cs-CZ" dirty="0" smtClean="0"/>
              <a:t>Podpora publikování - Miriam Vojtíšková (miriam.vojtiskova@fhs.cuni.cz)</a:t>
            </a:r>
          </a:p>
          <a:p>
            <a:pPr lvl="1"/>
            <a:r>
              <a:rPr lang="cs-CZ" dirty="0" smtClean="0"/>
              <a:t>Open Science (Open Access)</a:t>
            </a:r>
          </a:p>
          <a:p>
            <a:pPr lvl="1"/>
            <a:r>
              <a:rPr lang="cs-CZ" dirty="0" smtClean="0"/>
              <a:t>Evidence publikační činnosti (OBD)  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3921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62CF47B04044419335D0BDC30A0D12" ma:contentTypeVersion="14" ma:contentTypeDescription="Vytvoří nový dokument" ma:contentTypeScope="" ma:versionID="1fd4d29203eaecfb8aa8d8c74d33933e">
  <xsd:schema xmlns:xsd="http://www.w3.org/2001/XMLSchema" xmlns:xs="http://www.w3.org/2001/XMLSchema" xmlns:p="http://schemas.microsoft.com/office/2006/metadata/properties" xmlns:ns3="c9748d33-cf74-46ff-befd-170a0331f759" xmlns:ns4="ed8a3544-af12-4121-ba22-de533962fba8" targetNamespace="http://schemas.microsoft.com/office/2006/metadata/properties" ma:root="true" ma:fieldsID="90c9d6854ad382946b0622c695decee0" ns3:_="" ns4:_="">
    <xsd:import namespace="c9748d33-cf74-46ff-befd-170a0331f759"/>
    <xsd:import namespace="ed8a3544-af12-4121-ba22-de533962fb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48d33-cf74-46ff-befd-170a0331f7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8a3544-af12-4121-ba22-de533962fba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672130-7F0B-4D5A-B760-CF3CEBF18699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ed8a3544-af12-4121-ba22-de533962fba8"/>
    <ds:schemaRef ds:uri="c9748d33-cf74-46ff-befd-170a0331f75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8A318B9-2C24-45CF-A873-2C3B0C0646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894B10-2E3B-43EA-B60A-2FA95AE33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748d33-cf74-46ff-befd-170a0331f759"/>
    <ds:schemaRef ds:uri="ed8a3544-af12-4121-ba22-de533962fb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134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Knihovna FHS</vt:lpstr>
      <vt:lpstr>Registrace</vt:lpstr>
      <vt:lpstr>Fondy knihoven</vt:lpstr>
      <vt:lpstr>Služby pro doktorské studium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Knihovna FHS</dc:title>
  <dc:creator>Alena Matuszková</dc:creator>
  <cp:lastModifiedBy>Milada Pajgrtová</cp:lastModifiedBy>
  <cp:revision>3</cp:revision>
  <cp:lastPrinted>2022-09-22T09:17:47Z</cp:lastPrinted>
  <dcterms:created xsi:type="dcterms:W3CDTF">2022-09-22T09:02:26Z</dcterms:created>
  <dcterms:modified xsi:type="dcterms:W3CDTF">2022-09-22T12:20:05Z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0x010100B462CF47B04044419335D0BDC30A0D12</vt:lpwstr>
  </property>
</Properties>
</file>